
<file path=[Content_Types].xml><?xml version="1.0" encoding="utf-8"?>
<Types xmlns="http://schemas.openxmlformats.org/package/2006/content-types">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1e3feaaa842_0_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1e3feaaa842_0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1e3feaaa842_0_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1e3feaaa842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1e3feaaa842_0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1e3feaaa842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g1e3feaaa842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g1e3feaaa84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1e3feaaa842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1e3feaaa842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1e3feaaa842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1e3feaaa842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1e3feaaa842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1e3feaaa842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1e3feaaa842_0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1e3feaaa842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1e3feaaa842_0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1e3feaaa842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1e3feaaa842_0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1e3feaaa842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1e3feaaa842_0_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1e3feaaa842_0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pt-BR"/>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pt-BR"/>
              <a:t>Principais protocolos de transporte e aplicação</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2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Protocolo de Correio Eletrônico (SMTP e POP/IMAP)</a:t>
            </a:r>
            <a:endParaRPr/>
          </a:p>
        </p:txBody>
      </p:sp>
      <p:sp>
        <p:nvSpPr>
          <p:cNvPr id="108" name="Google Shape;108;p22"/>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pt-BR"/>
              <a:t>Os protocolos SMTP (Simple Mail Transfer Protocol) e POP (Post Office Protocol) ou IMAP (Internet Message Access Protocol) são usados para enviar e receber e-mails, respectivamente. O SMTP é responsável pelo envio de e-mails, enquanto o POP ou o IMAP permitem que os usuários acessem e baixem e-mails de seus servidores de e-mail.</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2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Protocolo de Sistema de Nomes de Domínio (DNS)</a:t>
            </a:r>
            <a:endParaRPr/>
          </a:p>
        </p:txBody>
      </p:sp>
      <p:sp>
        <p:nvSpPr>
          <p:cNvPr id="114" name="Google Shape;114;p23"/>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pt-BR"/>
              <a:t>O DNS é um protocolo utilizado para traduzir nomes de domínio em endereços IP. Ele permite que os usuários acessem sites da Internet digitando um nome de domínio (como www.exemplo.com) em vez de um endereço IP numérico. O DNS mantém um banco de dados distribuído que mapeia nomes de domínio para endereços IP correspondentes.</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2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120" name="Google Shape;120;p2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1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O que são protocolos de rede?</a:t>
            </a:r>
            <a:endParaRPr/>
          </a:p>
        </p:txBody>
      </p:sp>
      <p:sp>
        <p:nvSpPr>
          <p:cNvPr id="60" name="Google Shape;60;p1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pt-BR"/>
              <a:t>Protocolos de rede são os conjuntos de normas que permitem que duas ou mais máquinas conectadas à internet se comuniquem entre si.</a:t>
            </a:r>
            <a:endParaRPr/>
          </a:p>
          <a:p>
            <a:pPr indent="-342900" lvl="0" marL="457200" rtl="0" algn="l">
              <a:spcBef>
                <a:spcPts val="0"/>
              </a:spcBef>
              <a:spcAft>
                <a:spcPts val="0"/>
              </a:spcAft>
              <a:buSzPts val="1800"/>
              <a:buChar char="●"/>
            </a:pPr>
            <a:r>
              <a:rPr lang="pt-BR"/>
              <a:t>Funciona como uma linguagem universal, que pode ser interpretada por computadores de qualquer fabricante, por meio de qualquer sistema operacional.</a:t>
            </a:r>
            <a:endParaRPr/>
          </a:p>
          <a:p>
            <a:pPr indent="-342900" lvl="0" marL="457200" rtl="0" algn="l">
              <a:spcBef>
                <a:spcPts val="0"/>
              </a:spcBef>
              <a:spcAft>
                <a:spcPts val="0"/>
              </a:spcAft>
              <a:buSzPts val="1800"/>
              <a:buChar char="●"/>
            </a:pPr>
            <a:r>
              <a:rPr lang="pt-BR"/>
              <a:t>Eles são responsáveis por pegar os dados transmitidos pela rede e dividi-los em pequenos pedaços, que são chamados de pacotes. Cada pacote carrega em si informações de endereçamento de origem e destino.</a:t>
            </a:r>
            <a:endParaRPr/>
          </a:p>
          <a:p>
            <a:pPr indent="-342900" lvl="0" marL="457200" rtl="0" algn="l">
              <a:spcBef>
                <a:spcPts val="0"/>
              </a:spcBef>
              <a:spcAft>
                <a:spcPts val="0"/>
              </a:spcAft>
              <a:buSzPts val="1800"/>
              <a:buChar char="●"/>
            </a:pPr>
            <a:r>
              <a:rPr lang="pt-BR"/>
              <a:t>Os protocolos também são responsáveis pela sistematização das fases de estabelecimento, controle, tráfego e encerramento.</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1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Como os protocolos de rede se encaixam no modelo OSI?</a:t>
            </a:r>
            <a:endParaRPr/>
          </a:p>
        </p:txBody>
      </p:sp>
      <p:sp>
        <p:nvSpPr>
          <p:cNvPr id="66" name="Google Shape;66;p1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pt-BR"/>
              <a:t>Camada Física:</a:t>
            </a:r>
            <a:endParaRPr/>
          </a:p>
          <a:p>
            <a:pPr indent="-317500" lvl="1" marL="914400" rtl="0" algn="l">
              <a:spcBef>
                <a:spcPts val="0"/>
              </a:spcBef>
              <a:spcAft>
                <a:spcPts val="0"/>
              </a:spcAft>
              <a:buSzPts val="1400"/>
              <a:buChar char="○"/>
            </a:pPr>
            <a:r>
              <a:rPr lang="pt-BR"/>
              <a:t>Os protocolos da camada física lidam com a transmissão física dos dados por meio de meios de comunicação, como cabos ou ondas de rádio. Eles especificam os padrões elétricos, mecânicos e de sinalização. Exemplos de protocolos nesta camada incluem Ethernet, Wi-Fi, USB e RS-232.</a:t>
            </a:r>
            <a:endParaRPr/>
          </a:p>
          <a:p>
            <a:pPr indent="-342900" lvl="0" marL="457200" rtl="0" algn="l">
              <a:spcBef>
                <a:spcPts val="0"/>
              </a:spcBef>
              <a:spcAft>
                <a:spcPts val="0"/>
              </a:spcAft>
              <a:buSzPts val="1800"/>
              <a:buChar char="●"/>
            </a:pPr>
            <a:r>
              <a:rPr lang="pt-BR"/>
              <a:t>Camada de Enlace de Dados:</a:t>
            </a:r>
            <a:endParaRPr/>
          </a:p>
          <a:p>
            <a:pPr indent="-317500" lvl="1" marL="914400" rtl="0" algn="l">
              <a:spcBef>
                <a:spcPts val="0"/>
              </a:spcBef>
              <a:spcAft>
                <a:spcPts val="0"/>
              </a:spcAft>
              <a:buSzPts val="1400"/>
              <a:buChar char="○"/>
            </a:pPr>
            <a:r>
              <a:rPr lang="pt-BR"/>
              <a:t>Os protocolos da camada de enlace de dados fornecem comunicação confiável entre dispositivos diretamente conectados. Eles cuidam da detecção e correção de erros, controle de fluxo e acesso ao meio compartilhado. Exemplos de protocolos nesta camada incluem Ethernet (IEEE 802.3), PPP (Point-to-Point Protocol) e Wi-Fi (IEEE 802.11).</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Como os protocolos de rede se encaixam no modelo OSI?</a:t>
            </a:r>
            <a:endParaRPr/>
          </a:p>
        </p:txBody>
      </p:sp>
      <p:sp>
        <p:nvSpPr>
          <p:cNvPr id="72" name="Google Shape;72;p1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pt-BR"/>
              <a:t>Camada de Rede:</a:t>
            </a:r>
            <a:endParaRPr/>
          </a:p>
          <a:p>
            <a:pPr indent="-317500" lvl="1" marL="914400" rtl="0" algn="l">
              <a:spcBef>
                <a:spcPts val="0"/>
              </a:spcBef>
              <a:spcAft>
                <a:spcPts val="0"/>
              </a:spcAft>
              <a:buSzPts val="1400"/>
              <a:buChar char="○"/>
            </a:pPr>
            <a:r>
              <a:rPr lang="pt-BR"/>
              <a:t>Os protocolos da camada de rede são responsáveis pelo roteamento dos pacotes de dados pela rede. Eles determinam o melhor caminho para a entrega dos pacotes e lidam com a fragmentação e montagem dos dados, se necessário. O Protocolo de Internet (IP) é o principal protocolo nesta camada.</a:t>
            </a:r>
            <a:endParaRPr/>
          </a:p>
          <a:p>
            <a:pPr indent="-342900" lvl="0" marL="457200" rtl="0" algn="l">
              <a:spcBef>
                <a:spcPts val="0"/>
              </a:spcBef>
              <a:spcAft>
                <a:spcPts val="0"/>
              </a:spcAft>
              <a:buSzPts val="1800"/>
              <a:buChar char="●"/>
            </a:pPr>
            <a:r>
              <a:rPr lang="pt-BR"/>
              <a:t>Camada de Transporte:</a:t>
            </a:r>
            <a:endParaRPr/>
          </a:p>
          <a:p>
            <a:pPr indent="-317500" lvl="1" marL="914400" rtl="0" algn="l">
              <a:spcBef>
                <a:spcPts val="0"/>
              </a:spcBef>
              <a:spcAft>
                <a:spcPts val="0"/>
              </a:spcAft>
              <a:buSzPts val="1400"/>
              <a:buChar char="○"/>
            </a:pPr>
            <a:r>
              <a:rPr lang="pt-BR"/>
              <a:t>Os protocolos da camada de transporte oferecem serviços de transporte confiáveis e orientados à conexão. Eles dividem os dados em segmentos, garantem a entrega ordenada e sem erros e lidam com o controle de fluxo e congestionamento. O Protocolo de Controle de Transmissão (TCP) é um exemplo proeminente nesta camada.</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1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Como os protocolos de rede se encaixam no modelo OSI?</a:t>
            </a:r>
            <a:endParaRPr/>
          </a:p>
        </p:txBody>
      </p:sp>
      <p:sp>
        <p:nvSpPr>
          <p:cNvPr id="78" name="Google Shape;78;p17"/>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pt-BR"/>
              <a:t>Camada de Sessão:</a:t>
            </a:r>
            <a:endParaRPr/>
          </a:p>
          <a:p>
            <a:pPr indent="-317500" lvl="1" marL="914400" rtl="0" algn="l">
              <a:spcBef>
                <a:spcPts val="0"/>
              </a:spcBef>
              <a:spcAft>
                <a:spcPts val="0"/>
              </a:spcAft>
              <a:buSzPts val="1400"/>
              <a:buChar char="○"/>
            </a:pPr>
            <a:r>
              <a:rPr lang="pt-BR"/>
              <a:t>A camada de sessão estabelece, mantém e termina as conexões entre os aplicativos em execução em dispositivos de origem e destino. Os protocolos nessa camada gerenciam as sessões de comunicação, a sincronização de dados e o controle de diálogo. Um exemplo é o protocolo de controle de sessão (SCP).</a:t>
            </a:r>
            <a:endParaRPr/>
          </a:p>
          <a:p>
            <a:pPr indent="-342900" lvl="0" marL="457200" rtl="0" algn="l">
              <a:spcBef>
                <a:spcPts val="0"/>
              </a:spcBef>
              <a:spcAft>
                <a:spcPts val="0"/>
              </a:spcAft>
              <a:buSzPts val="1800"/>
              <a:buChar char="●"/>
            </a:pPr>
            <a:r>
              <a:rPr lang="pt-BR"/>
              <a:t>Camada de Apresentação:</a:t>
            </a:r>
            <a:endParaRPr/>
          </a:p>
          <a:p>
            <a:pPr indent="-317500" lvl="1" marL="914400" rtl="0" algn="l">
              <a:spcBef>
                <a:spcPts val="0"/>
              </a:spcBef>
              <a:spcAft>
                <a:spcPts val="0"/>
              </a:spcAft>
              <a:buSzPts val="1400"/>
              <a:buChar char="○"/>
            </a:pPr>
            <a:r>
              <a:rPr lang="pt-BR"/>
              <a:t>Os protocolos da camada de apresentação tratam da representação e formatação dos dados para garantir que eles sejam compreensíveis pelo destinatário. Eles lidam com criptografia, compressão, conversão de formatos e codificação de caracteres. Exemplos de protocolos nessa camada incluem SSL (Secure Sockets Layer) e TLS (Transport Layer Security).</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 name="Shape 82"/>
        <p:cNvGrpSpPr/>
        <p:nvPr/>
      </p:nvGrpSpPr>
      <p:grpSpPr>
        <a:xfrm>
          <a:off x="0" y="0"/>
          <a:ext cx="0" cy="0"/>
          <a:chOff x="0" y="0"/>
          <a:chExt cx="0" cy="0"/>
        </a:xfrm>
      </p:grpSpPr>
      <p:sp>
        <p:nvSpPr>
          <p:cNvPr id="83" name="Google Shape;83;p1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Como os protocolos de rede se encaixam no modelo OSI?</a:t>
            </a:r>
            <a:endParaRPr/>
          </a:p>
        </p:txBody>
      </p:sp>
      <p:sp>
        <p:nvSpPr>
          <p:cNvPr id="84" name="Google Shape;84;p18"/>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pt-BR"/>
              <a:t>Camada de Aplicação:</a:t>
            </a:r>
            <a:endParaRPr/>
          </a:p>
          <a:p>
            <a:pPr indent="-317500" lvl="1" marL="914400" rtl="0" algn="l">
              <a:spcBef>
                <a:spcPts val="0"/>
              </a:spcBef>
              <a:spcAft>
                <a:spcPts val="0"/>
              </a:spcAft>
              <a:buSzPts val="1400"/>
              <a:buChar char="○"/>
            </a:pPr>
            <a:r>
              <a:rPr lang="pt-BR"/>
              <a:t>Os protocolos da camada de aplicação são usados pelos aplicativos para se comunicarem com os serviços de rede. Esses protocolos fornecem funcionalidades específicas para aplicativos, como transferência de arquivos (FTP), acesso a páginas web (HTTP), envio de e-mails (SMTP) e resolução de nomes de domínio (DNS).</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1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Protocolo de Internet (IP)</a:t>
            </a:r>
            <a:endParaRPr/>
          </a:p>
        </p:txBody>
      </p:sp>
      <p:sp>
        <p:nvSpPr>
          <p:cNvPr id="90" name="Google Shape;90;p19"/>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pt-BR"/>
              <a:t>O Protocolo de Internet é um dos principais protocolos de rede e é responsável por endereçar e encaminhar os pacotes de dados na Internet. Ele fornece identificação única para cada dispositivo conectado à rede e define como os pacotes devem ser fragmentados, roteados e entregues ao destino correto.</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2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Protocolo de Controle de Transmissão (TCP)</a:t>
            </a:r>
            <a:endParaRPr/>
          </a:p>
        </p:txBody>
      </p:sp>
      <p:sp>
        <p:nvSpPr>
          <p:cNvPr id="96" name="Google Shape;96;p20"/>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pt-BR"/>
              <a:t>O TCP é um protocolo de transporte confiável que trabalha em conjunto com o Protocolo de Internet (IP). Ele garante a entrega dos pacotes de dados de forma ordenada, sem perdas ou duplicações. O TCP estabelece uma conexão entre o remetente e o destinatário, gerencia o fluxo de dados e realiza confirmações de recebimento.</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2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pt-BR"/>
              <a:t>Protocolo de Transferência de Hipertexto (HTTP)</a:t>
            </a:r>
            <a:endParaRPr/>
          </a:p>
        </p:txBody>
      </p:sp>
      <p:sp>
        <p:nvSpPr>
          <p:cNvPr id="102" name="Google Shape;102;p21"/>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pt-BR"/>
              <a:t>O HTTP é um protocolo utilizado para transferir informações na Web. Ele permite que os navegadores da web solicitem e recebam páginas da internet, bem como outros recursos, como imagens e arquivos. O HTTP utiliza URLs (Uniform Resource Locators) para identificar recursos e define uma série de métodos de solicitação, como GET, POST, PUT e DELETE.</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